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on Food, Nutrition and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Supplements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(ICFNS-2026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)</a:t>
            </a:r>
          </a:p>
        </p:txBody>
      </p:sp>
      <p:pic>
        <p:nvPicPr>
          <p:cNvPr id="4" name="Picture 2" descr="C:\Users\Manas IT\Desktop\icfnsnew-logo-202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357166"/>
            <a:ext cx="2090724" cy="1059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Food, Nutrition and Supplements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(ICFNS-2026)</a:t>
            </a:r>
          </a:p>
        </p:txBody>
      </p:sp>
      <p:pic>
        <p:nvPicPr>
          <p:cNvPr id="7" name="Picture 2" descr="C:\Users\Manas IT\Desktop\icfnsnew-logo-202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357166"/>
            <a:ext cx="2090724" cy="1059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Food, Nutrition and Supplements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(ICFNS-2026)</a:t>
            </a:r>
          </a:p>
        </p:txBody>
      </p:sp>
      <p:pic>
        <p:nvPicPr>
          <p:cNvPr id="5" name="Picture 2" descr="C:\Users\Manas IT\Desktop\icfnsnew-logo-202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357166"/>
            <a:ext cx="2090724" cy="1059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Food, Nutrition and Supplements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(ICFNS-2026)</a:t>
            </a:r>
          </a:p>
        </p:txBody>
      </p:sp>
      <p:pic>
        <p:nvPicPr>
          <p:cNvPr id="5" name="Picture 2" descr="C:\Users\Manas IT\Desktop\icfnsnew-logo-202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357166"/>
            <a:ext cx="2090724" cy="1059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Food, Nutrition and Supplements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(ICFNS-2026)</a:t>
            </a:r>
          </a:p>
        </p:txBody>
      </p:sp>
      <p:pic>
        <p:nvPicPr>
          <p:cNvPr id="5" name="Picture 2" descr="C:\Users\Manas IT\Desktop\icfnsnew-logo-202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357166"/>
            <a:ext cx="2090724" cy="1059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Food, Nutrition and Supplements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(ICFNS-2026)</a:t>
            </a:r>
          </a:p>
        </p:txBody>
      </p:sp>
      <p:pic>
        <p:nvPicPr>
          <p:cNvPr id="5" name="Picture 2" descr="C:\Users\Manas IT\Desktop\icfnsnew-logo-202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357166"/>
            <a:ext cx="2090724" cy="1059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Food, Nutrition and Supplements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(ICFNS-2026)</a:t>
            </a:r>
          </a:p>
        </p:txBody>
      </p:sp>
      <p:pic>
        <p:nvPicPr>
          <p:cNvPr id="5" name="Picture 2" descr="C:\Users\Manas IT\Desktop\icfnsnew-logo-202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357166"/>
            <a:ext cx="2090724" cy="1059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Food, Nutrition and Supplements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(ICFNS-2026)</a:t>
            </a:r>
          </a:p>
        </p:txBody>
      </p:sp>
      <p:pic>
        <p:nvPicPr>
          <p:cNvPr id="6" name="Picture 2" descr="C:\Users\Manas IT\Desktop\icfnsnew-logo-202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357166"/>
            <a:ext cx="2090724" cy="1059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516</TotalTime>
  <Words>178</Words>
  <Application>Microsoft Office PowerPoint</Application>
  <PresentationFormat>On-screen Show (4:3)</PresentationFormat>
  <Paragraphs>35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96</cp:revision>
  <dcterms:created xsi:type="dcterms:W3CDTF">2017-12-21T10:51:09Z</dcterms:created>
  <dcterms:modified xsi:type="dcterms:W3CDTF">2026-01-22T10:10:04Z</dcterms:modified>
</cp:coreProperties>
</file>